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4"/>
  </p:notesMasterIdLst>
  <p:handoutMasterIdLst>
    <p:handoutMasterId r:id="rId15"/>
  </p:handoutMasterIdLst>
  <p:sldIdLst>
    <p:sldId id="257" r:id="rId2"/>
    <p:sldId id="263" r:id="rId3"/>
    <p:sldId id="262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1" d="100"/>
          <a:sy n="81" d="100"/>
        </p:scale>
        <p:origin x="114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4" d="100"/>
          <a:sy n="124" d="100"/>
        </p:scale>
        <p:origin x="49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B5C320A-F5C8-4FD6-86FF-35D2EBF085B6}" type="datetime1">
              <a:rPr lang="ru-RU" smtClean="0"/>
              <a:t>15.12.2020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5C702C7-E599-40D9-B30E-0392896973B5}" type="datetime1">
              <a:rPr lang="ru-RU" smtClean="0"/>
              <a:t>15.12.2020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  <a:endParaRPr lang="en-US"/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 lang="en-US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Прямоугольник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Прямоугольник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Прямоугольник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я соединительная линия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 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Дата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6506E9A3-1561-45B7-908B-DACC52528ABB}" type="datetime1">
              <a:rPr lang="ru-RU" smtClean="0"/>
              <a:t>15.12.2020</a:t>
            </a:fld>
            <a:endParaRPr lang="en-US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29C2F20-7994-4D1E-A01C-96ECBA4612EB}" type="datetime1">
              <a:rPr lang="ru-RU" smtClean="0"/>
              <a:t>15.12.2020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Прямоугольник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Прямоугольник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Прямоугольник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я соединительная линия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7B2CE4EA-3B49-4A00-ADF3-7C7272A626C1}" type="datetime1">
              <a:rPr lang="ru-RU" smtClean="0"/>
              <a:t>15.12.2020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16848F-27AD-43B9-904C-1CF05D24EB3C}" type="datetime1">
              <a:rPr lang="ru-RU" smtClean="0"/>
              <a:t>15.12.2020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3090412-2DE5-405A-816E-F08FB54EB168}" type="datetime1">
              <a:rPr lang="ru-RU" smtClean="0"/>
              <a:t>15.12.2020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4C2D7CB-4DC1-4BB7-BF00-4C36160857E0}" type="datetime1">
              <a:rPr lang="ru-RU" smtClean="0"/>
              <a:t>15.12.2020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60D38F-E364-4ED4-9BF4-D7F00FFBE76A}" type="datetime1">
              <a:rPr lang="ru-RU" smtClean="0"/>
              <a:t>15.12.2020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F183FEFD-AB08-4CB5-AE4D-2F6B12D8E3B0}" type="datetime1">
              <a:rPr lang="ru-RU" smtClean="0"/>
              <a:t>15.12.2020</a:t>
            </a:fld>
            <a:endParaRPr lang="en-US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Рисунок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EBEA1583-5CEF-4E36-A7FC-D34B7E954D76}" type="datetime1">
              <a:rPr lang="ru-RU" smtClean="0"/>
              <a:t>15.12.2020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E92B999-6CB2-48D4-8AF6-3D1A5D13436B}" type="datetime1">
              <a:rPr lang="ru-RU" smtClean="0"/>
              <a:t>15.12.2020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52C98DB-1092-48C4-AD4E-BD3E9D2E2345}" type="datetime1">
              <a:rPr lang="ru-RU" smtClean="0"/>
              <a:t>15.12.2020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Прямоугольник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Прямоугольник 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" dirty="0"/>
              <a:t>Стиль образца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068A786-B8BF-4988-ACBA-DD9B5BC8D522}" type="datetime1">
              <a:rPr lang="ru-RU" smtClean="0"/>
              <a:t>15.12.2020</a:t>
            </a:fld>
            <a:endParaRPr lang="en-US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рупный план логотипа&#10;&#10;Автоматически созданное описание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Прямоугольник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угольник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 rtlCol="0">
            <a:normAutofit/>
          </a:bodyPr>
          <a:lstStyle/>
          <a:p>
            <a:r>
              <a:rPr lang="ru" sz="4400" dirty="0">
                <a:solidFill>
                  <a:schemeClr val="tx1"/>
                </a:solidFill>
              </a:rPr>
              <a:t>Заголовок Lorem Ipsum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r>
              <a:rPr lang="ru">
                <a:solidFill>
                  <a:schemeClr val="tx1"/>
                </a:solidFill>
              </a:rPr>
              <a:t>Sit Dolor Amet</a:t>
            </a:r>
          </a:p>
        </p:txBody>
      </p:sp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2B7913F0-9409-4DAF-8459-E01927F038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100" y="753665"/>
            <a:ext cx="7134225" cy="535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рупный план логотипа&#10;&#10;Автоматически созданное описание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Прямоугольник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угольник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 rtlCol="0">
            <a:normAutofit/>
          </a:bodyPr>
          <a:lstStyle/>
          <a:p>
            <a:r>
              <a:rPr lang="ru" sz="4400" dirty="0">
                <a:solidFill>
                  <a:schemeClr val="tx1"/>
                </a:solidFill>
              </a:rPr>
              <a:t>Заголовок Lorem Ipsum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r>
              <a:rPr lang="ru">
                <a:solidFill>
                  <a:schemeClr val="tx1"/>
                </a:solidFill>
              </a:rPr>
              <a:t>Sit Dolor Amet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AB62580-8A17-409C-AC35-D73A746D64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74" y="882252"/>
            <a:ext cx="6791326" cy="5093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523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2B36EA38-605C-4FCC-95E6-1E684CA8E9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9" t="4167" r="21912" b="3889"/>
          <a:stretch/>
        </p:blipFill>
        <p:spPr>
          <a:xfrm>
            <a:off x="68470" y="268389"/>
            <a:ext cx="5120641" cy="63055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EB204A2-6401-4751-8474-F4844B7D7B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39" r="9296"/>
          <a:stretch/>
        </p:blipFill>
        <p:spPr>
          <a:xfrm>
            <a:off x="7002891" y="268389"/>
            <a:ext cx="5052170" cy="62977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B3767EE-4B72-4EC8-9718-1036F44F938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63" r="8205"/>
          <a:stretch/>
        </p:blipFill>
        <p:spPr>
          <a:xfrm>
            <a:off x="3766375" y="268389"/>
            <a:ext cx="5138444" cy="629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5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пол, человек, группа, в позе&#10;&#10;Автоматически созданное описание">
            <a:extLst>
              <a:ext uri="{FF2B5EF4-FFF2-40B4-BE49-F238E27FC236}">
                <a16:creationId xmlns:a16="http://schemas.microsoft.com/office/drawing/2014/main" id="{85F38E7E-6852-4913-B93D-03D4D45087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57" b="13095"/>
          <a:stretch/>
        </p:blipFill>
        <p:spPr>
          <a:xfrm>
            <a:off x="617764" y="386622"/>
            <a:ext cx="10956472" cy="6084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975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выглядит как человек, толпа&#10;&#10;Автоматически созданное описание">
            <a:extLst>
              <a:ext uri="{FF2B5EF4-FFF2-40B4-BE49-F238E27FC236}">
                <a16:creationId xmlns:a16="http://schemas.microsoft.com/office/drawing/2014/main" id="{EED651FF-FC77-4F92-B430-4021403DE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" t="12857" r="5595" b="13571"/>
          <a:stretch/>
        </p:blipFill>
        <p:spPr>
          <a:xfrm>
            <a:off x="6419011" y="424543"/>
            <a:ext cx="5355771" cy="3238618"/>
          </a:xfrm>
          <a:prstGeom prst="rect">
            <a:avLst/>
          </a:prstGeom>
        </p:spPr>
      </p:pic>
      <p:pic>
        <p:nvPicPr>
          <p:cNvPr id="4" name="Рисунок 3" descr="Изображение выглядит как внутренний, занавеска, обеденный стол&#10;&#10;Автоматически созданное описание">
            <a:extLst>
              <a:ext uri="{FF2B5EF4-FFF2-40B4-BE49-F238E27FC236}">
                <a16:creationId xmlns:a16="http://schemas.microsoft.com/office/drawing/2014/main" id="{02FB8016-90CB-4D8C-95F4-E6009CBEEE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4" t="17044" r="12917" b="13571"/>
          <a:stretch/>
        </p:blipFill>
        <p:spPr>
          <a:xfrm>
            <a:off x="417218" y="424543"/>
            <a:ext cx="4505719" cy="3234046"/>
          </a:xfrm>
          <a:prstGeom prst="rect">
            <a:avLst/>
          </a:prstGeom>
        </p:spPr>
      </p:pic>
      <p:pic>
        <p:nvPicPr>
          <p:cNvPr id="8" name="Рисунок 7" descr="Изображение выглядит как человек, внутренний, стол, конференц зал&#10;&#10;Автоматически созданное описание">
            <a:extLst>
              <a:ext uri="{FF2B5EF4-FFF2-40B4-BE49-F238E27FC236}">
                <a16:creationId xmlns:a16="http://schemas.microsoft.com/office/drawing/2014/main" id="{BF3FF12B-1432-466D-8540-0F2892D06B3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55" t="16905" b="13572"/>
          <a:stretch/>
        </p:blipFill>
        <p:spPr>
          <a:xfrm>
            <a:off x="2245051" y="3307771"/>
            <a:ext cx="5355771" cy="3125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065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кст, человек, ребено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AF0B482E-A2B7-4A37-8C18-E47FA8B3D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86" y="489856"/>
            <a:ext cx="5715000" cy="4286250"/>
          </a:xfrm>
          <a:prstGeom prst="rect">
            <a:avLst/>
          </a:prstGeom>
        </p:spPr>
      </p:pic>
      <p:pic>
        <p:nvPicPr>
          <p:cNvPr id="7" name="Рисунок 6" descr="Изображение выглядит как текст, человек, внутренний, ребенок&#10;&#10;Автоматически созданное описание">
            <a:extLst>
              <a:ext uri="{FF2B5EF4-FFF2-40B4-BE49-F238E27FC236}">
                <a16:creationId xmlns:a16="http://schemas.microsoft.com/office/drawing/2014/main" id="{46B245A0-B1CA-4ED2-9983-87C5F6C830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286" y="2204358"/>
            <a:ext cx="5551714" cy="4163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93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текст, человек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9F4CADE7-84FA-482F-9B9C-EF0BEAB3A4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1" r="22146"/>
          <a:stretch/>
        </p:blipFill>
        <p:spPr>
          <a:xfrm>
            <a:off x="635213" y="501040"/>
            <a:ext cx="2675834" cy="3626285"/>
          </a:xfrm>
          <a:prstGeom prst="rect">
            <a:avLst/>
          </a:prstGeom>
        </p:spPr>
      </p:pic>
      <p:pic>
        <p:nvPicPr>
          <p:cNvPr id="6" name="Рисунок 5" descr="Изображение выглядит как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853D6EB6-3031-48B8-8E6E-D750F9C037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958" y="2887249"/>
            <a:ext cx="4572000" cy="3429000"/>
          </a:xfrm>
          <a:prstGeom prst="rect">
            <a:avLst/>
          </a:prstGeom>
        </p:spPr>
      </p:pic>
      <p:pic>
        <p:nvPicPr>
          <p:cNvPr id="9" name="Рисунок 8" descr="Изображение выглядит как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2944809B-FB58-49B5-8392-EB76A81872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568" y="3678345"/>
            <a:ext cx="3296432" cy="2472324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текст,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BEDC6937-C022-46DA-B9E7-ECE2D043E3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526" y="956676"/>
            <a:ext cx="3296432" cy="247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68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Изображение выглядит как текст, человек, группа, стоит&#10;&#10;Автоматически созданное описание">
            <a:extLst>
              <a:ext uri="{FF2B5EF4-FFF2-40B4-BE49-F238E27FC236}">
                <a16:creationId xmlns:a16="http://schemas.microsoft.com/office/drawing/2014/main" id="{A5140773-0D42-47DF-B7D7-2F44A676A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50" b="12877"/>
          <a:stretch/>
        </p:blipFill>
        <p:spPr>
          <a:xfrm>
            <a:off x="546970" y="509449"/>
            <a:ext cx="6780756" cy="3761926"/>
          </a:xfrm>
          <a:prstGeom prst="rect">
            <a:avLst/>
          </a:prstGeom>
        </p:spPr>
      </p:pic>
      <p:pic>
        <p:nvPicPr>
          <p:cNvPr id="13" name="Рисунок 12" descr="Изображение выглядит как текст, человек, стоит, группа&#10;&#10;Автоматически созданное описание">
            <a:extLst>
              <a:ext uri="{FF2B5EF4-FFF2-40B4-BE49-F238E27FC236}">
                <a16:creationId xmlns:a16="http://schemas.microsoft.com/office/drawing/2014/main" id="{5627E152-55EA-40CC-9E53-04FEF30482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6" t="21918" b="13425"/>
          <a:stretch/>
        </p:blipFill>
        <p:spPr>
          <a:xfrm>
            <a:off x="5315211" y="3061635"/>
            <a:ext cx="6375748" cy="328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13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человек, внутренний, музыка, симфонический оркестр&#10;&#10;Автоматически созданное описание">
            <a:extLst>
              <a:ext uri="{FF2B5EF4-FFF2-40B4-BE49-F238E27FC236}">
                <a16:creationId xmlns:a16="http://schemas.microsoft.com/office/drawing/2014/main" id="{F9EB8BB2-B0FA-4DDD-84D5-4E08308CB5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20" r="4524" b="12857"/>
          <a:stretch/>
        </p:blipFill>
        <p:spPr>
          <a:xfrm>
            <a:off x="462645" y="522514"/>
            <a:ext cx="5439030" cy="3184071"/>
          </a:xfrm>
          <a:prstGeom prst="rect">
            <a:avLst/>
          </a:prstGeom>
        </p:spPr>
      </p:pic>
      <p:pic>
        <p:nvPicPr>
          <p:cNvPr id="5" name="Рисунок 4" descr="Изображение выглядит как текст, толпа&#10;&#10;Автоматически созданное описание">
            <a:extLst>
              <a:ext uri="{FF2B5EF4-FFF2-40B4-BE49-F238E27FC236}">
                <a16:creationId xmlns:a16="http://schemas.microsoft.com/office/drawing/2014/main" id="{9852270A-F6CA-4B05-A1B7-FDD662CBBE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 r="8095" b="13096"/>
          <a:stretch/>
        </p:blipFill>
        <p:spPr>
          <a:xfrm>
            <a:off x="5502728" y="2547257"/>
            <a:ext cx="6309629" cy="37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864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ребенок, человек, маленький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7F0B15A2-5B12-49DE-B934-76BD97EE61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22917"/>
          <a:stretch/>
        </p:blipFill>
        <p:spPr>
          <a:xfrm>
            <a:off x="506185" y="506185"/>
            <a:ext cx="2944975" cy="4082143"/>
          </a:xfrm>
          <a:prstGeom prst="rect">
            <a:avLst/>
          </a:prstGeom>
        </p:spPr>
      </p:pic>
      <p:pic>
        <p:nvPicPr>
          <p:cNvPr id="7" name="Рисунок 6" descr="Изображение выглядит как текст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255284C1-D552-41A3-BD22-873247D076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0" r="22738"/>
          <a:stretch/>
        </p:blipFill>
        <p:spPr>
          <a:xfrm>
            <a:off x="3451160" y="2062773"/>
            <a:ext cx="3135086" cy="4289042"/>
          </a:xfrm>
          <a:prstGeom prst="rect">
            <a:avLst/>
          </a:prstGeom>
        </p:spPr>
      </p:pic>
      <p:pic>
        <p:nvPicPr>
          <p:cNvPr id="9" name="Рисунок 8" descr="Изображение выглядит как текст,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80AA35D1-6D9F-4DE3-9B20-539951D405C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72" r="22917"/>
          <a:stretch/>
        </p:blipFill>
        <p:spPr>
          <a:xfrm>
            <a:off x="6586246" y="448155"/>
            <a:ext cx="2944975" cy="4198202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текст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B00FDBFE-E74D-4E47-9564-6DF24734DAE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98" r="22738"/>
          <a:stretch/>
        </p:blipFill>
        <p:spPr>
          <a:xfrm>
            <a:off x="8863693" y="2536300"/>
            <a:ext cx="2822122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44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531CCE3A-C65D-40D0-ABF9-B744BB0AAF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57" b="13095"/>
          <a:stretch/>
        </p:blipFill>
        <p:spPr>
          <a:xfrm>
            <a:off x="739796" y="454394"/>
            <a:ext cx="5219700" cy="2898798"/>
          </a:xfrm>
          <a:prstGeom prst="rect">
            <a:avLst/>
          </a:prstGeom>
        </p:spPr>
      </p:pic>
      <p:pic>
        <p:nvPicPr>
          <p:cNvPr id="6" name="Рисунок 5" descr="Изображение выглядит как текст, человек, внутренний, группа&#10;&#10;Автоматически созданное описание">
            <a:extLst>
              <a:ext uri="{FF2B5EF4-FFF2-40B4-BE49-F238E27FC236}">
                <a16:creationId xmlns:a16="http://schemas.microsoft.com/office/drawing/2014/main" id="{C547AFA4-159E-4BF8-9C4F-B4133A104D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 r="7917" b="14048"/>
          <a:stretch/>
        </p:blipFill>
        <p:spPr>
          <a:xfrm>
            <a:off x="6232506" y="454393"/>
            <a:ext cx="4855028" cy="2871591"/>
          </a:xfrm>
          <a:prstGeom prst="rect">
            <a:avLst/>
          </a:prstGeom>
        </p:spPr>
      </p:pic>
      <p:pic>
        <p:nvPicPr>
          <p:cNvPr id="10" name="Рисунок 9" descr="Изображение выглядит как текст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430A83E1-0C7A-4039-A5BB-E334A7E1875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 b="13809"/>
          <a:stretch/>
        </p:blipFill>
        <p:spPr>
          <a:xfrm>
            <a:off x="511630" y="3504809"/>
            <a:ext cx="5219700" cy="2852194"/>
          </a:xfrm>
          <a:prstGeom prst="rect">
            <a:avLst/>
          </a:prstGeom>
        </p:spPr>
      </p:pic>
      <p:pic>
        <p:nvPicPr>
          <p:cNvPr id="13" name="Рисунок 12" descr="Изображение выглядит как текст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EAA8FEC2-F66D-43C9-A1A3-13C19142F27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95" b="13571"/>
          <a:stretch/>
        </p:blipFill>
        <p:spPr>
          <a:xfrm>
            <a:off x="6460671" y="3532771"/>
            <a:ext cx="5219700" cy="287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8676C2-848C-452C-AFC7-786F7980A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81680"/>
            <a:ext cx="11430000" cy="609463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0B4E12A-1018-435D-AEE4-967062588E71}"/>
              </a:ext>
            </a:extLst>
          </p:cNvPr>
          <p:cNvSpPr/>
          <p:nvPr/>
        </p:nvSpPr>
        <p:spPr>
          <a:xfrm>
            <a:off x="2438400" y="3978234"/>
            <a:ext cx="7040880" cy="24980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Дети, родители и воспитатели старшей группы №1</a:t>
            </a:r>
          </a:p>
        </p:txBody>
      </p:sp>
    </p:spTree>
    <p:extLst>
      <p:ext uri="{BB962C8B-B14F-4D97-AF65-F5344CB8AC3E}">
        <p14:creationId xmlns:p14="http://schemas.microsoft.com/office/powerpoint/2010/main" val="41317910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8989_TF78438558" id="{9E57F44F-DA93-4254-91DF-B1426C3EFFA1}" vid="{65451059-DDF1-4B5B-9523-2E5E61368425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{3083247D-4800-4E41-B6A1-BD96CA1BD1D6}tf78438558_win32</Template>
  <TotalTime>65</TotalTime>
  <Words>21</Words>
  <Application>Microsoft Office PowerPoint</Application>
  <PresentationFormat>Широкоэкранный</PresentationFormat>
  <Paragraphs>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Calibri</vt:lpstr>
      <vt:lpstr>Century Gothic</vt:lpstr>
      <vt:lpstr>Garamond</vt:lpstr>
      <vt:lpstr>Georgia</vt:lpstr>
      <vt:lpstr>СавонVTI</vt:lpstr>
      <vt:lpstr>Заголовок Lorem Ipsum</vt:lpstr>
      <vt:lpstr>Заголовок Lorem Ipsum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Lorem Ipsum</dc:title>
  <dc:creator>Илья Волков</dc:creator>
  <cp:lastModifiedBy>Илья Волков</cp:lastModifiedBy>
  <cp:revision>1</cp:revision>
  <dcterms:created xsi:type="dcterms:W3CDTF">2020-12-15T11:02:58Z</dcterms:created>
  <dcterms:modified xsi:type="dcterms:W3CDTF">2020-12-15T12:08:45Z</dcterms:modified>
</cp:coreProperties>
</file>