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microsoft.com/office/2007/relationships/hdphoto" Target="../media/hdphoto1.wdp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1718">
            <a:off x="2914040" y="3808700"/>
            <a:ext cx="2000945" cy="2668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286" y="518992"/>
            <a:ext cx="2933153" cy="2198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дс12\Desktop\Зима 2023\20230126_1340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053" y="4251667"/>
            <a:ext cx="3130078" cy="234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дс12\Desktop\Зима 2023\20230126_1437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032" y="2515029"/>
            <a:ext cx="2936830" cy="2202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с12\Desktop\Конкурс Эколята 2023\Attachments_burnyshevamarina@mail.ru_2023-02-03_14-23-23\IMG-20230202-WA00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108" y="692696"/>
            <a:ext cx="2316308" cy="173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12CAAC~1\AppData\Local\Temp\Rar$DIa0.831\IMG-20230126-WA001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206" y="1918413"/>
            <a:ext cx="1743658" cy="232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3603">
            <a:off x="433534" y="3934613"/>
            <a:ext cx="2077345" cy="2773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дс12\Desktop\Конкурс Эколята 2023\название.pn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4" y="44624"/>
            <a:ext cx="3096057" cy="216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43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дс12\Desktop\Конкурс Эколята 2023\Attachments_burnyshevamarina@mail.ru_2023-02-03_14-23-23\IMG-20230130-WA00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997" y="2996952"/>
            <a:ext cx="210623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дс12\Desktop\Конкурс Эколята 2023\Attachments_burnyshevamarina@mail.ru_2023-02-03_14-23-23\IMG-20230130-WA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20" y="2927188"/>
            <a:ext cx="2624137" cy="196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дс12\Desktop\Конкурс Эколята 2023\Attachments_burnyshevamarina@mail.ru_2023-02-03_14-23-23\IMG-20230130-WA00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33603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дс12\Desktop\Конкурс Эколята 2023\Attachments_burnyshevamarina@mail.ru_2023-02-03_14-23-23\IMG-20230202-WA00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143" y="1772816"/>
            <a:ext cx="3738669" cy="280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дс12\Desktop\Конкурс Эколята 2023\Attachments_burnyshevamarina@mail.ru_2023-02-03_14-38-00\IMG-20230203-WA00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482" y="4749031"/>
            <a:ext cx="2570651" cy="192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дс12\Desktop\Конкурс Эколята 2023\Attachments_burnyshevamarina@mail.ru_2023-02-03_14-23-23\IMG-20230130-WA004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05757"/>
            <a:ext cx="2974312" cy="2230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mbdou-52.ru/wp-content/uploads/2020/05/Slajd4-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88640"/>
            <a:ext cx="3546090" cy="199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69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дс12\Desktop\Конкурс Эколята 2023\Attachments_burnyshevamarina@mail.ru_2023-02-03_14-23-23\IMG-20230130-WA00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682"/>
            <a:ext cx="2408310" cy="321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дс12\Desktop\Зима 2023\20230126_1340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412118"/>
            <a:ext cx="3899925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дс12\Desktop\Конкурс Эколята 2023\Attachments_burnyshevamarina@mail.ru_2023-02-03_14-23-23\IMG-20230130-WA00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490" y="198414"/>
            <a:ext cx="3635896" cy="27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7" descr="C:\Users\дс12\Desktop\Конкурс Эколята 2023\Attachments_burnyshevamarina@mail.ru_2023-02-03_14-23-23\IMG-20230202-WA00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564904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fsd.kopilkaurokov.ru/up/html/2020/12/20/k_5fdf970611189/img_user_file_5fdf9706ca00d_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461" y="5270375"/>
            <a:ext cx="2748925" cy="154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07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дс12\Desktop\Конкурс Эколята 2023\20230203_130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552" y="332656"/>
            <a:ext cx="3563888" cy="267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дс12\Desktop\Конкурс Эколята 2023\Attachments_burnyshevamarina@mail.ru_2023-02-03_14-23-23\IMG-20230203-WA0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3707904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дс12\Desktop\Конкурс Эколята 2023\Attachments_burnyshevamarina@mail.ru_2023-02-03_14-23-23\IMG-20230203-WA00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29608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mbdou-52.ru/wp-content/uploads/2020/05/Slajd6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21496"/>
            <a:ext cx="358439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61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дс12\Desktop\Конкурс Эколята 2023\Attachments_burnyshevamarina@mail.ru_2023-02-03_14-23-23\IMG_04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4499" y="783497"/>
            <a:ext cx="4490048" cy="336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fsd.kopilkaurokov.ru/up/html/2020/12/20/k_5fdf970611189/img_user_file_5fdf9706ca00d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7227"/>
            <a:ext cx="422446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дс12\Desktop\Конкурс Эколята 2023\умница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54" y="4151033"/>
            <a:ext cx="3637572" cy="2570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23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дс12</dc:creator>
  <cp:lastModifiedBy>дс12</cp:lastModifiedBy>
  <cp:revision>10</cp:revision>
  <dcterms:created xsi:type="dcterms:W3CDTF">2023-02-03T09:25:49Z</dcterms:created>
  <dcterms:modified xsi:type="dcterms:W3CDTF">2023-02-03T11:25:21Z</dcterms:modified>
</cp:coreProperties>
</file>